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C09DC-2AA2-4482-B5B4-C4D92A486B37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54F73-BF0E-42F6-9C35-A8692065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C09DC-2AA2-4482-B5B4-C4D92A486B37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54F73-BF0E-42F6-9C35-A8692065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C09DC-2AA2-4482-B5B4-C4D92A486B37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54F73-BF0E-42F6-9C35-A8692065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C09DC-2AA2-4482-B5B4-C4D92A486B37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54F73-BF0E-42F6-9C35-A8692065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C09DC-2AA2-4482-B5B4-C4D92A486B37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54F73-BF0E-42F6-9C35-A8692065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C09DC-2AA2-4482-B5B4-C4D92A486B37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54F73-BF0E-42F6-9C35-A8692065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C09DC-2AA2-4482-B5B4-C4D92A486B37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54F73-BF0E-42F6-9C35-A8692065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C09DC-2AA2-4482-B5B4-C4D92A486B37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54F73-BF0E-42F6-9C35-A8692065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C09DC-2AA2-4482-B5B4-C4D92A486B37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54F73-BF0E-42F6-9C35-A8692065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C09DC-2AA2-4482-B5B4-C4D92A486B37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54F73-BF0E-42F6-9C35-A8692065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C09DC-2AA2-4482-B5B4-C4D92A486B37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54F73-BF0E-42F6-9C35-A8692065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C09DC-2AA2-4482-B5B4-C4D92A486B37}" type="datetimeFigureOut">
              <a:rPr lang="en-US" smtClean="0"/>
              <a:pPr/>
              <a:t>4/9/2010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54F73-BF0E-42F6-9C35-A86920655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rofessional_basketbal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Air_Jordan" TargetMode="External"/><Relationship Id="rId4" Type="http://schemas.openxmlformats.org/officeDocument/2006/relationships/hyperlink" Target="http://en.wikipedia.org/wiki/Nike,_Inc.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NBA_All-Star_Game_MVP" TargetMode="External"/><Relationship Id="rId13" Type="http://schemas.openxmlformats.org/officeDocument/2006/relationships/hyperlink" Target="http://en.wikipedia.org/wiki/50_Greatest_Players_in_NBA_History" TargetMode="External"/><Relationship Id="rId3" Type="http://schemas.openxmlformats.org/officeDocument/2006/relationships/hyperlink" Target="http://en.wikipedia.org/wiki/NBA_Finals" TargetMode="External"/><Relationship Id="rId7" Type="http://schemas.openxmlformats.org/officeDocument/2006/relationships/hyperlink" Target="http://en.wikipedia.org/wiki/NBA_All-Star_Game" TargetMode="External"/><Relationship Id="rId12" Type="http://schemas.openxmlformats.org/officeDocument/2006/relationships/hyperlink" Target="http://en.wikipedia.org/wiki/NBA_Rookie_of_the_Year_Award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List_of_National_Basketball_Association_season_scoring_leaders" TargetMode="External"/><Relationship Id="rId11" Type="http://schemas.openxmlformats.org/officeDocument/2006/relationships/hyperlink" Target="http://en.wikipedia.org/wiki/Slam_Dunk_Contest#Past_NBA_Slam_Dunk_Contest_champions" TargetMode="External"/><Relationship Id="rId5" Type="http://schemas.openxmlformats.org/officeDocument/2006/relationships/hyperlink" Target="http://en.wikipedia.org/wiki/National_Basketball_Association_Most_Valuable_Player_Award" TargetMode="External"/><Relationship Id="rId10" Type="http://schemas.openxmlformats.org/officeDocument/2006/relationships/hyperlink" Target="http://en.wikipedia.org/wiki/NBA_All-Defensive_Team" TargetMode="External"/><Relationship Id="rId4" Type="http://schemas.openxmlformats.org/officeDocument/2006/relationships/hyperlink" Target="http://en.wikipedia.org/wiki/Bill_Russell_NBA_Finals_Most_Valuable_Player_Award" TargetMode="External"/><Relationship Id="rId9" Type="http://schemas.openxmlformats.org/officeDocument/2006/relationships/hyperlink" Target="http://en.wikipedia.org/wiki/All-NBA_tea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mienne" pitchFamily="82" charset="0"/>
              </a:rPr>
              <a:t>Is </a:t>
            </a:r>
            <a:r>
              <a:rPr lang="en-US" sz="8000" dirty="0">
                <a:solidFill>
                  <a:schemeClr val="accent4">
                    <a:lumMod val="40000"/>
                    <a:lumOff val="60000"/>
                  </a:schemeClr>
                </a:solidFill>
                <a:latin typeface="Amienne" pitchFamily="82" charset="0"/>
              </a:rPr>
              <a:t>M</a:t>
            </a:r>
            <a:r>
              <a:rPr lang="en-US" sz="80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mienne" pitchFamily="82" charset="0"/>
              </a:rPr>
              <a:t>ichael Jordan the best basketball player in NBA</a:t>
            </a:r>
            <a:endParaRPr lang="en-US" sz="8000" dirty="0">
              <a:solidFill>
                <a:schemeClr val="accent4">
                  <a:lumMod val="40000"/>
                  <a:lumOff val="60000"/>
                </a:schemeClr>
              </a:solidFill>
              <a:latin typeface="Amienn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85800"/>
            <a:ext cx="6629400" cy="540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Algerian" pitchFamily="82" charset="0"/>
              </a:rPr>
              <a:t>Introduction</a:t>
            </a:r>
            <a:endParaRPr lang="en-US" dirty="0">
              <a:solidFill>
                <a:srgbClr val="00B0F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This year’s  NCAA basketball just finished. Duke  university  won the championship.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The final score is 61-59.Butler missed the last shot .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62" y="0"/>
            <a:ext cx="3500438" cy="3924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mienne" pitchFamily="82" charset="0"/>
              </a:rPr>
              <a:t>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ell MT" pitchFamily="18" charset="0"/>
              </a:rPr>
              <a:t>Michael Jordan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Bell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Michael Jeffrey Jordan</a:t>
            </a:r>
            <a:r>
              <a:rPr lang="en-US" dirty="0" smtClean="0"/>
              <a:t> (born February 17, 1963) is a retired American </a:t>
            </a:r>
            <a:r>
              <a:rPr lang="en-US" dirty="0" smtClean="0">
                <a:hlinkClick r:id="rId3" tooltip="Professional basketball"/>
              </a:rPr>
              <a:t>professional basketball</a:t>
            </a:r>
            <a:r>
              <a:rPr lang="en-US" dirty="0" smtClean="0"/>
              <a:t> player</a:t>
            </a:r>
          </a:p>
          <a:p>
            <a:r>
              <a:rPr lang="en-US" dirty="0" smtClean="0"/>
              <a:t>Jordan is also noted for his product endorsements. He fueled the success of </a:t>
            </a:r>
            <a:r>
              <a:rPr lang="en-US" dirty="0" smtClean="0">
                <a:hlinkClick r:id="rId4" tooltip="Nike, Inc."/>
              </a:rPr>
              <a:t>Nike's</a:t>
            </a:r>
            <a:r>
              <a:rPr lang="en-US" dirty="0" smtClean="0"/>
              <a:t> </a:t>
            </a:r>
            <a:r>
              <a:rPr lang="en-US" dirty="0" smtClean="0">
                <a:hlinkClick r:id="rId5" tooltip="Air Jordan"/>
              </a:rPr>
              <a:t>Air Jordan</a:t>
            </a:r>
            <a:r>
              <a:rPr lang="en-US" dirty="0" smtClean="0"/>
              <a:t> sneakers, which were introduced in 1985 and remain popular today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Baskerville Old Face" pitchFamily="18" charset="0"/>
              </a:rPr>
              <a:t>Michael Jordan’s honors and awards</a:t>
            </a:r>
            <a:endParaRPr lang="en-US" dirty="0">
              <a:solidFill>
                <a:srgbClr val="00B0F0"/>
              </a:solidFill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2 Olympic Gold </a:t>
            </a:r>
            <a:r>
              <a:rPr lang="en-US" dirty="0" smtClean="0">
                <a:solidFill>
                  <a:srgbClr val="FFFF00"/>
                </a:solidFill>
              </a:rPr>
              <a:t>Medals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6-time </a:t>
            </a:r>
            <a:r>
              <a:rPr lang="en-US" dirty="0" smtClean="0">
                <a:solidFill>
                  <a:srgbClr val="FFFF00"/>
                </a:solidFill>
                <a:hlinkClick r:id="rId3" tooltip="NBA Finals"/>
              </a:rPr>
              <a:t>NBA Champion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6-time </a:t>
            </a:r>
            <a:r>
              <a:rPr lang="en-US" dirty="0" smtClean="0">
                <a:solidFill>
                  <a:srgbClr val="FFFF00"/>
                </a:solidFill>
                <a:hlinkClick r:id="rId4" tooltip="Bill Russell NBA Finals Most Valuable Player Award"/>
              </a:rPr>
              <a:t>NBA Finals MVP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5-time </a:t>
            </a:r>
            <a:r>
              <a:rPr lang="en-US" dirty="0" smtClean="0">
                <a:solidFill>
                  <a:srgbClr val="FFFF00"/>
                </a:solidFill>
                <a:hlinkClick r:id="rId5" tooltip="National Basketball Association Most Valuable Player Award"/>
              </a:rPr>
              <a:t>NBA MVP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7-time </a:t>
            </a:r>
            <a:r>
              <a:rPr lang="en-US" i="1" dirty="0" smtClean="0">
                <a:solidFill>
                  <a:srgbClr val="FFFF00"/>
                </a:solidFill>
              </a:rPr>
              <a:t>The </a:t>
            </a:r>
            <a:r>
              <a:rPr lang="en-US" i="1" dirty="0" smtClean="0">
                <a:solidFill>
                  <a:srgbClr val="FFFF00"/>
                </a:solidFill>
              </a:rPr>
              <a:t>Sporting News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10 </a:t>
            </a:r>
            <a:r>
              <a:rPr lang="en-US" dirty="0" smtClean="0">
                <a:solidFill>
                  <a:srgbClr val="FFFF00"/>
                </a:solidFill>
                <a:hlinkClick r:id="rId6" tooltip="List of National Basketball Association season scoring leaders"/>
              </a:rPr>
              <a:t>NBA Scoring Titles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3-time </a:t>
            </a:r>
            <a:r>
              <a:rPr lang="en-US" dirty="0" smtClean="0">
                <a:solidFill>
                  <a:srgbClr val="FFFF00"/>
                </a:solidFill>
              </a:rPr>
              <a:t>steals leader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14 </a:t>
            </a:r>
            <a:r>
              <a:rPr lang="en-US" dirty="0" smtClean="0">
                <a:solidFill>
                  <a:srgbClr val="FFFF00"/>
                </a:solidFill>
                <a:hlinkClick r:id="rId7" tooltip="NBA All-Star Game"/>
              </a:rPr>
              <a:t>NBA All-Star Selections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3-time </a:t>
            </a:r>
            <a:r>
              <a:rPr lang="en-US" dirty="0" smtClean="0">
                <a:solidFill>
                  <a:srgbClr val="FFFF00"/>
                </a:solidFill>
                <a:hlinkClick r:id="rId8" tooltip="NBA All-Star Game MVP"/>
              </a:rPr>
              <a:t>NBA All-Star Game MVP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11 </a:t>
            </a:r>
            <a:r>
              <a:rPr lang="en-US" dirty="0" smtClean="0">
                <a:solidFill>
                  <a:srgbClr val="FFFF00"/>
                </a:solidFill>
                <a:hlinkClick r:id="rId9" tooltip="All-NBA team"/>
              </a:rPr>
              <a:t>All-NBA </a:t>
            </a:r>
            <a:r>
              <a:rPr lang="en-US" dirty="0" smtClean="0">
                <a:solidFill>
                  <a:srgbClr val="FFFF00"/>
                </a:solidFill>
                <a:hlinkClick r:id="rId9" tooltip="All-NBA team"/>
              </a:rPr>
              <a:t>Selections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9 </a:t>
            </a:r>
            <a:r>
              <a:rPr lang="en-US" dirty="0" smtClean="0">
                <a:solidFill>
                  <a:srgbClr val="FFFF00"/>
                </a:solidFill>
                <a:hlinkClick r:id="rId10" tooltip="NBA All-Defensive Team"/>
              </a:rPr>
              <a:t>All-Defensive First Team Selections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2-time </a:t>
            </a:r>
            <a:r>
              <a:rPr lang="en-US" dirty="0" smtClean="0">
                <a:solidFill>
                  <a:srgbClr val="FFFF00"/>
                </a:solidFill>
                <a:hlinkClick r:id="rId11" tooltip="Slam Dunk Contest"/>
              </a:rPr>
              <a:t>NBA Slam Dunk Contest Champion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  <a:hlinkClick r:id="rId12" tooltip="NBA Rookie of the Year Award"/>
              </a:rPr>
              <a:t>NBA Rookie of the Year</a:t>
            </a:r>
            <a:r>
              <a:rPr lang="en-US" dirty="0" smtClean="0">
                <a:solidFill>
                  <a:srgbClr val="FFFF00"/>
                </a:solidFill>
              </a:rPr>
              <a:t> – 1984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Named </a:t>
            </a:r>
            <a:r>
              <a:rPr lang="en-US" dirty="0" smtClean="0">
                <a:solidFill>
                  <a:srgbClr val="FFFF00"/>
                </a:solidFill>
              </a:rPr>
              <a:t>one of the </a:t>
            </a:r>
            <a:r>
              <a:rPr lang="en-US" dirty="0" smtClean="0">
                <a:solidFill>
                  <a:srgbClr val="FFFF00"/>
                </a:solidFill>
                <a:hlinkClick r:id="rId13" tooltip="50 Greatest Players in NBA History"/>
              </a:rPr>
              <a:t>50 Greatest Players in NBA History</a:t>
            </a:r>
            <a:r>
              <a:rPr lang="en-US" dirty="0" smtClean="0">
                <a:solidFill>
                  <a:srgbClr val="FFFF00"/>
                </a:solidFill>
              </a:rPr>
              <a:t> in 1996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atin typeface="AbcPhonicsOne" pitchFamily="2" charset="0"/>
              </a:rPr>
              <a:t>My opinion</a:t>
            </a:r>
            <a:endParaRPr lang="en-US" sz="6600" b="1" dirty="0">
              <a:latin typeface="AbcPhonicsOn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 is one of the best players.</a:t>
            </a:r>
          </a:p>
          <a:p>
            <a:r>
              <a:rPr lang="en-US" dirty="0" smtClean="0"/>
              <a:t>He is not as good as people talk about.</a:t>
            </a:r>
          </a:p>
          <a:p>
            <a:pPr>
              <a:buNone/>
            </a:pPr>
            <a:r>
              <a:rPr lang="en-US" dirty="0" smtClean="0"/>
              <a:t>Reasons:</a:t>
            </a:r>
          </a:p>
          <a:p>
            <a:pPr>
              <a:buNone/>
            </a:pPr>
            <a:r>
              <a:rPr lang="en-US" dirty="0" smtClean="0"/>
              <a:t>1.During his basketball career, the defense is not as good as what we do now.</a:t>
            </a:r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 smtClean="0"/>
              <a:t>Everyone thinks he is the best player, even other players can’t compare with him. )</a:t>
            </a:r>
          </a:p>
          <a:p>
            <a:pPr>
              <a:buNone/>
            </a:pPr>
            <a:r>
              <a:rPr lang="en-US" dirty="0" smtClean="0"/>
              <a:t>2.Nobody  is as good as him before. He stands for NBA stars.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0"/>
            <a:ext cx="3505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19400"/>
            <a:ext cx="34194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players’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The  reason why I think that Jordan is not the best player because  nowadays there are many very good players and I don’t think who is worse than him.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609600"/>
            <a:ext cx="55245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Other players’ Data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Kobe Bryant:</a:t>
            </a:r>
          </a:p>
          <a:p>
            <a:pPr>
              <a:buNone/>
            </a:pPr>
            <a:r>
              <a:rPr lang="en-US" b="1" dirty="0" smtClean="0">
                <a:solidFill>
                  <a:srgbClr val="00B0F0"/>
                </a:solidFill>
              </a:rPr>
              <a:t>     2009 </a:t>
            </a:r>
            <a:r>
              <a:rPr lang="en-US" b="1" dirty="0" smtClean="0">
                <a:solidFill>
                  <a:srgbClr val="00B0F0"/>
                </a:solidFill>
              </a:rPr>
              <a:t>Finals MVP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2007-08 </a:t>
            </a:r>
            <a:r>
              <a:rPr lang="en-US" b="1" dirty="0" smtClean="0">
                <a:solidFill>
                  <a:srgbClr val="00B0F0"/>
                </a:solidFill>
              </a:rPr>
              <a:t>Season MVP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81 point in one game (2nd best in NBA history) 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61 points at the Madison Square Garden (MSG record) 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2006 and 2007 NBA scoring leader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2002, 2007 and 2009 All-Star MVP 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7 times All-NBA First Team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Twice All-NBA Second Team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7 times All-Defensive First Team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Twice All-Defensive Second Team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273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Is Michael Jordan the best basketball player in NBA</vt:lpstr>
      <vt:lpstr>Introduction</vt:lpstr>
      <vt:lpstr>Who is Michael Jordan </vt:lpstr>
      <vt:lpstr>Michael Jordan’s honors and awards</vt:lpstr>
      <vt:lpstr>My opinion</vt:lpstr>
      <vt:lpstr>Other players’ data</vt:lpstr>
      <vt:lpstr>Other players’ Data</vt:lpstr>
    </vt:vector>
  </TitlesOfParts>
  <Company>Loyalsock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Michael Jordan the best basketball player in NBA</dc:title>
  <dc:creator>LTSD</dc:creator>
  <cp:lastModifiedBy>LTSD</cp:lastModifiedBy>
  <cp:revision>10</cp:revision>
  <dcterms:created xsi:type="dcterms:W3CDTF">2010-04-05T18:20:05Z</dcterms:created>
  <dcterms:modified xsi:type="dcterms:W3CDTF">2010-04-09T18:36:58Z</dcterms:modified>
</cp:coreProperties>
</file>